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4" autoAdjust="0"/>
  </p:normalViewPr>
  <p:slideViewPr>
    <p:cSldViewPr>
      <p:cViewPr varScale="1">
        <p:scale>
          <a:sx n="41" d="100"/>
          <a:sy n="4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9E641-76D5-4329-9F0A-8FEB3FD425D8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677FB-B1DF-4639-B67C-7ABBDD15ACF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685-7C6A-4355-AA4C-59BB8CC1183B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27E0-FFC6-47A2-8D74-32F4E35697F0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DD83-9646-45EB-89CF-AA61565C4B16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76B4-78CC-4425-9011-18E45D1DB5AD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C133-54F3-47C9-B80F-3C0E1F4AEA4D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F54E-7517-42DF-B77D-A317384BC447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00A6-CC33-493D-A398-E012C25CDEAE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3AE8-C445-46F4-985B-D983DE09E875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D8D1-FC11-4D9D-A4DD-F324A28FAD9A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9EDE-6C32-4D27-9D87-BB941D1A1E85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D07B-5671-462F-A38F-65B291E6BDAC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6E2B5-88BD-4C9A-92FA-D2C7B8DD77DF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www.forumlive.net -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0B96-DAA8-4A6B-B106-867100ACF6C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47667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PLAUTO  E  TERENZIO  A  CONFRONTO 1</a:t>
            </a: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27584" y="1340768"/>
          <a:ext cx="7488831" cy="4479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2952328"/>
                <a:gridCol w="3096343"/>
              </a:tblGrid>
              <a:tr h="639071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</a:rPr>
                        <a:t>Plauto</a:t>
                      </a:r>
                      <a:endParaRPr lang="it-IT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</a:rPr>
                        <a:t>Terenzio</a:t>
                      </a:r>
                      <a:endParaRPr lang="it-IT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Epoca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II-III sec. a.C. – Tra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prima e seconda guerra punica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II secolo a.C.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– Dopo la seconda guerra punica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Provenienza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Italico (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Sarsina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appennino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tosco-emiliano)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Africano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Status sociale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Uomo libero, poi schiavo, poi nuovamente libero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Schiavo poi liberato – contatti con la famiglia degli Scipioni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Opere pervenute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commedie “</a:t>
                      </a:r>
                      <a:r>
                        <a:rPr lang="it-IT" baseline="0" dirty="0" err="1" smtClean="0">
                          <a:solidFill>
                            <a:schemeClr val="bg1"/>
                          </a:solidFill>
                        </a:rPr>
                        <a:t>varroniane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” e moltissime attribuzioni false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Solo sei commedie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Successo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Moltissimo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Scarso, con inimicizie,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polemiche e invidie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Prologhi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Funzione introduttiva e spiegazione antefatti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Funzione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auto-difensiva, di auto-giustificazione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827584" y="1340768"/>
          <a:ext cx="7488831" cy="47538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2952328"/>
                <a:gridCol w="3096343"/>
              </a:tblGrid>
              <a:tr h="639071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</a:rPr>
                        <a:t>Plauto</a:t>
                      </a:r>
                      <a:endParaRPr lang="it-IT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bg1"/>
                          </a:solidFill>
                        </a:rPr>
                        <a:t>Terenzio</a:t>
                      </a:r>
                      <a:endParaRPr lang="it-IT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Temi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Beffe,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e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quivoci, scambi di persone, truffe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Educazione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dei giovani, rapporti generazionali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Personaggi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“maschere”, tipi fissi e prevedibili atti a suscitare il comico: servi astuti, vecchi babbei, giovani innamorati e spregiudicati, soldati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fanfaroni…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Personaggi di maggiore spessore psicologico e più caratterizzati individualmente: padri che fanno autocritica e disposti al dialogo,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suocere umane e </a:t>
                      </a:r>
                      <a:r>
                        <a:rPr lang="it-IT" baseline="0" dirty="0" err="1" smtClean="0">
                          <a:solidFill>
                            <a:schemeClr val="bg1"/>
                          </a:solidFill>
                        </a:rPr>
                        <a:t>gentili…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Finalità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Ricerca del comico e </a:t>
                      </a:r>
                      <a:r>
                        <a:rPr lang="it-IT" smtClean="0">
                          <a:solidFill>
                            <a:schemeClr val="bg1"/>
                          </a:solidFill>
                        </a:rPr>
                        <a:t>del divertimento</a:t>
                      </a:r>
                      <a:r>
                        <a:rPr lang="it-IT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smtClean="0">
                          <a:solidFill>
                            <a:schemeClr val="bg1"/>
                          </a:solidFill>
                        </a:rPr>
                        <a:t>allo 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stato puro, raggiunto sia con espedienti scenici, sia con mezzi linguistici ed espressivi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Apertura alla nuova cultura ellenizzante e alla modernità, in una società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che sta cambiando e che evolve verso una maggiore tolleranza e fiducia nei valori umani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43608" y="476672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PLAUTO  E  TERENZIO  A  CONFRONTO 2</a:t>
            </a: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230</Words>
  <Application>Microsoft Office PowerPoint</Application>
  <PresentationFormat>Presentazione su schermo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Gregorio</dc:creator>
  <cp:lastModifiedBy>Gregorio</cp:lastModifiedBy>
  <cp:revision>14</cp:revision>
  <dcterms:created xsi:type="dcterms:W3CDTF">2013-01-27T13:56:35Z</dcterms:created>
  <dcterms:modified xsi:type="dcterms:W3CDTF">2014-03-05T17:57:36Z</dcterms:modified>
</cp:coreProperties>
</file>