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24" autoAdjust="0"/>
  </p:normalViewPr>
  <p:slideViewPr>
    <p:cSldViewPr>
      <p:cViewPr varScale="1">
        <p:scale>
          <a:sx n="41" d="100"/>
          <a:sy n="41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9E641-76D5-4329-9F0A-8FEB3FD425D8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677FB-B1DF-4639-B67C-7ABBDD15ACF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3685-7C6A-4355-AA4C-59BB8CC1183B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Paola Lerza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0B96-DAA8-4A6B-B106-867100ACF6C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A27E0-FFC6-47A2-8D74-32F4E35697F0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Paola Lerza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0B96-DAA8-4A6B-B106-867100ACF6C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DD83-9646-45EB-89CF-AA61565C4B16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Paola Lerza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0B96-DAA8-4A6B-B106-867100ACF6C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76B4-78CC-4425-9011-18E45D1DB5AD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Paola Lerza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0B96-DAA8-4A6B-B106-867100ACF6C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C133-54F3-47C9-B80F-3C0E1F4AEA4D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Paola Lerza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0B96-DAA8-4A6B-B106-867100ACF6C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F54E-7517-42DF-B77D-A317384BC447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Paola Lerza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0B96-DAA8-4A6B-B106-867100ACF6C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00A6-CC33-493D-A398-E012C25CDEAE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Paola Lerza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0B96-DAA8-4A6B-B106-867100ACF6C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3AE8-C445-46F4-985B-D983DE09E875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Paola Lerza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0B96-DAA8-4A6B-B106-867100ACF6C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D8D1-FC11-4D9D-A4DD-F324A28FAD9A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Paola Lerza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0B96-DAA8-4A6B-B106-867100ACF6C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59EDE-6C32-4D27-9D87-BB941D1A1E85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Paola Lerza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0B96-DAA8-4A6B-B106-867100ACF6C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D07B-5671-462F-A38F-65B291E6BDAC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Paola Lerza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0B96-DAA8-4A6B-B106-867100ACF6C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6E2B5-88BD-4C9A-92FA-D2C7B8DD77DF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www.forumlive.net - Paola Lerza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10B96-DAA8-4A6B-B106-867100ACF6C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71600" y="476672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t-IT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PLAUTO  E  TERENZIO  A  CONFRONTO 1</a:t>
            </a:r>
            <a:endParaRPr lang="it-IT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827584" y="1340768"/>
          <a:ext cx="7488831" cy="44795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160"/>
                <a:gridCol w="2952328"/>
                <a:gridCol w="3096343"/>
              </a:tblGrid>
              <a:tr h="639071">
                <a:tc>
                  <a:txBody>
                    <a:bodyPr/>
                    <a:lstStyle/>
                    <a:p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bg1"/>
                          </a:solidFill>
                        </a:rPr>
                        <a:t>Plauto</a:t>
                      </a:r>
                      <a:endParaRPr lang="it-IT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bg1"/>
                          </a:solidFill>
                        </a:rPr>
                        <a:t>Terenzio</a:t>
                      </a:r>
                      <a:endParaRPr lang="it-IT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639071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Epoca 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II-III sec. a.C. – Tra</a:t>
                      </a:r>
                      <a:r>
                        <a:rPr lang="it-IT" baseline="0" dirty="0" smtClean="0">
                          <a:solidFill>
                            <a:schemeClr val="bg1"/>
                          </a:solidFill>
                        </a:rPr>
                        <a:t> prima e seconda guerra punica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II secolo a.C.</a:t>
                      </a:r>
                      <a:r>
                        <a:rPr lang="it-IT" baseline="0" dirty="0" smtClean="0">
                          <a:solidFill>
                            <a:schemeClr val="bg1"/>
                          </a:solidFill>
                        </a:rPr>
                        <a:t> – Dopo la seconda guerra punica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639071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Provenienza 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Italico (</a:t>
                      </a:r>
                      <a:r>
                        <a:rPr lang="it-IT" dirty="0" err="1" smtClean="0">
                          <a:solidFill>
                            <a:schemeClr val="bg1"/>
                          </a:solidFill>
                        </a:rPr>
                        <a:t>Sarsina</a:t>
                      </a:r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it-IT" dirty="0" err="1" smtClean="0">
                          <a:solidFill>
                            <a:schemeClr val="bg1"/>
                          </a:solidFill>
                        </a:rPr>
                        <a:t>appennino</a:t>
                      </a:r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 tosco-emiliano)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Africano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639071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Status sociale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Uomo libero, poi schiavo, poi nuovamente libero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Schiavo poi liberato – contatti con la famiglia degli Scipioni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639071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Opere pervenute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r>
                        <a:rPr lang="it-IT" baseline="0" dirty="0" smtClean="0">
                          <a:solidFill>
                            <a:schemeClr val="bg1"/>
                          </a:solidFill>
                        </a:rPr>
                        <a:t> commedie “</a:t>
                      </a:r>
                      <a:r>
                        <a:rPr lang="it-IT" baseline="0" dirty="0" err="1" smtClean="0">
                          <a:solidFill>
                            <a:schemeClr val="bg1"/>
                          </a:solidFill>
                        </a:rPr>
                        <a:t>varroniane</a:t>
                      </a:r>
                      <a:r>
                        <a:rPr lang="it-IT" baseline="0" dirty="0" smtClean="0">
                          <a:solidFill>
                            <a:schemeClr val="bg1"/>
                          </a:solidFill>
                        </a:rPr>
                        <a:t>” e moltissime attribuzioni false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Solo sei commedie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639071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Successo 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Moltissimo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Scarso, con inimicizie,</a:t>
                      </a:r>
                      <a:r>
                        <a:rPr lang="it-IT" baseline="0" dirty="0" smtClean="0">
                          <a:solidFill>
                            <a:schemeClr val="bg1"/>
                          </a:solidFill>
                        </a:rPr>
                        <a:t> polemiche e invidie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639071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Prologhi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Funzione introduttiva e spiegazione antefatti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Funzione</a:t>
                      </a:r>
                      <a:r>
                        <a:rPr lang="it-IT" baseline="0" dirty="0" smtClean="0">
                          <a:solidFill>
                            <a:schemeClr val="bg1"/>
                          </a:solidFill>
                        </a:rPr>
                        <a:t> auto-difensiva, di auto-giustificazione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Paola Lerza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827584" y="1340768"/>
          <a:ext cx="7488831" cy="47538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160"/>
                <a:gridCol w="2952328"/>
                <a:gridCol w="3096343"/>
              </a:tblGrid>
              <a:tr h="639071">
                <a:tc>
                  <a:txBody>
                    <a:bodyPr/>
                    <a:lstStyle/>
                    <a:p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bg1"/>
                          </a:solidFill>
                        </a:rPr>
                        <a:t>Plauto</a:t>
                      </a:r>
                      <a:endParaRPr lang="it-IT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bg1"/>
                          </a:solidFill>
                        </a:rPr>
                        <a:t>Terenzio</a:t>
                      </a:r>
                      <a:endParaRPr lang="it-IT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639071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Temi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Beffe,</a:t>
                      </a:r>
                      <a:r>
                        <a:rPr lang="it-IT" baseline="0" dirty="0" smtClean="0">
                          <a:solidFill>
                            <a:schemeClr val="bg1"/>
                          </a:solidFill>
                        </a:rPr>
                        <a:t> e</a:t>
                      </a:r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quivoci, scambi di persone, truffe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Educazione</a:t>
                      </a:r>
                      <a:r>
                        <a:rPr lang="it-IT" baseline="0" dirty="0" smtClean="0">
                          <a:solidFill>
                            <a:schemeClr val="bg1"/>
                          </a:solidFill>
                        </a:rPr>
                        <a:t> dei giovani, rapporti generazionali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639071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Personaggi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“maschere”, tipi fissi e prevedibili atti a suscitare il comico: servi astuti, vecchi babbei, giovani innamorati e spregiudicati, soldati </a:t>
                      </a:r>
                      <a:r>
                        <a:rPr lang="it-IT" dirty="0" err="1" smtClean="0">
                          <a:solidFill>
                            <a:schemeClr val="bg1"/>
                          </a:solidFill>
                        </a:rPr>
                        <a:t>fanfaroni…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Personaggi di maggiore spessore psicologico e più caratterizzati individualmente: padri che fanno autocritica e disposti al dialogo,</a:t>
                      </a:r>
                      <a:r>
                        <a:rPr lang="it-IT" baseline="0" dirty="0" smtClean="0">
                          <a:solidFill>
                            <a:schemeClr val="bg1"/>
                          </a:solidFill>
                        </a:rPr>
                        <a:t> suocere umane e </a:t>
                      </a:r>
                      <a:r>
                        <a:rPr lang="it-IT" baseline="0" dirty="0" err="1" smtClean="0">
                          <a:solidFill>
                            <a:schemeClr val="bg1"/>
                          </a:solidFill>
                        </a:rPr>
                        <a:t>gentili…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639071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Finalità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Ricerca del comico e </a:t>
                      </a:r>
                      <a:r>
                        <a:rPr lang="it-IT" smtClean="0">
                          <a:solidFill>
                            <a:schemeClr val="bg1"/>
                          </a:solidFill>
                        </a:rPr>
                        <a:t>del divertimento</a:t>
                      </a:r>
                      <a:r>
                        <a:rPr lang="it-IT" baseline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smtClean="0">
                          <a:solidFill>
                            <a:schemeClr val="bg1"/>
                          </a:solidFill>
                        </a:rPr>
                        <a:t>allo </a:t>
                      </a:r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stato puro, raggiunto sia con espedienti scenici, sia con mezzi linguistici ed espressivi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Apertura alla nuova cultura ellenizzante e alla modernità, in una società</a:t>
                      </a:r>
                      <a:r>
                        <a:rPr lang="it-IT" baseline="0" dirty="0" smtClean="0">
                          <a:solidFill>
                            <a:schemeClr val="bg1"/>
                          </a:solidFill>
                        </a:rPr>
                        <a:t> che sta cambiando e che evolve verso una maggiore tolleranza e fiducia nei valori umani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043608" y="476672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t-IT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PLAUTO  E  TERENZIO  A  CONFRONTO 2</a:t>
            </a:r>
            <a:endParaRPr lang="it-IT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Paola Lerza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230</Words>
  <Application>Microsoft Office PowerPoint</Application>
  <PresentationFormat>Presentazione su schermo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Gregorio</dc:creator>
  <cp:lastModifiedBy>Gregorio</cp:lastModifiedBy>
  <cp:revision>14</cp:revision>
  <dcterms:created xsi:type="dcterms:W3CDTF">2013-01-27T13:56:35Z</dcterms:created>
  <dcterms:modified xsi:type="dcterms:W3CDTF">2014-03-05T17:57:36Z</dcterms:modified>
</cp:coreProperties>
</file>