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55A17-9813-4E21-A6D1-D75D1B14157A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76625-4A54-4075-AF02-997BE043F1D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C3EB-303D-47D4-94F4-9A861B99CE81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C36C-7A9E-4701-B838-F5948B1CCD57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755-968E-42D2-A198-E6959D973797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EEB2-57E8-441F-9046-6B62245CFD0D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F661-D63A-49F1-8E52-1EDF566E4307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AC-4143-4806-8796-E8E4B43E7DBC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325A-EF08-4A64-A89F-1F031554A1D5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2402-7F10-44BB-8FC1-B0C3720D9E9B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7A728-7305-474E-865B-ABCDD401C2B7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9DFE-F276-4F0A-BDEF-56BDC9CBC1E0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D28A6-1212-457C-B6C8-0862792C3C7D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41427-DF9F-471E-9B59-D5E23424CAF7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www.forumlive.net - inviato da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B81E3-608A-4A03-9B03-C6D605D3DD0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683568" y="836712"/>
            <a:ext cx="5400600" cy="1296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Qualificativi (bello, grande, </a:t>
            </a:r>
            <a:r>
              <a:rPr lang="it-IT" sz="2400" dirty="0" err="1" smtClean="0">
                <a:solidFill>
                  <a:schemeClr val="tx1"/>
                </a:solidFill>
              </a:rPr>
              <a:t>nero…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Esclamativi (che, quale)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83568" y="2132856"/>
            <a:ext cx="5400600" cy="309634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Possessivi (mio, tuo, </a:t>
            </a:r>
            <a:r>
              <a:rPr lang="it-IT" sz="2400" dirty="0" err="1" smtClean="0">
                <a:solidFill>
                  <a:schemeClr val="tx1"/>
                </a:solidFill>
              </a:rPr>
              <a:t>suo…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Determinativi (questo, </a:t>
            </a:r>
            <a:r>
              <a:rPr lang="it-IT" sz="2400" dirty="0" err="1" smtClean="0">
                <a:solidFill>
                  <a:schemeClr val="tx1"/>
                </a:solidFill>
              </a:rPr>
              <a:t>quello…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Indefiniti (molto, tanto, </a:t>
            </a:r>
            <a:r>
              <a:rPr lang="it-IT" sz="2400" dirty="0" err="1" smtClean="0">
                <a:solidFill>
                  <a:schemeClr val="tx1"/>
                </a:solidFill>
              </a:rPr>
              <a:t>nessuno…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Interrogativi (quale, chi, che cosa)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Numerali (uno, due, primo, </a:t>
            </a:r>
            <a:r>
              <a:rPr lang="it-IT" sz="2400" dirty="0" err="1" smtClean="0">
                <a:solidFill>
                  <a:schemeClr val="tx1"/>
                </a:solidFill>
              </a:rPr>
              <a:t>secondo…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83568" y="5229200"/>
            <a:ext cx="5400600" cy="12961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Personali (io, tu, </a:t>
            </a:r>
            <a:r>
              <a:rPr lang="it-IT" sz="2400" dirty="0" err="1" smtClean="0">
                <a:solidFill>
                  <a:schemeClr val="tx1"/>
                </a:solidFill>
              </a:rPr>
              <a:t>egli…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Relativi (che, il </a:t>
            </a:r>
            <a:r>
              <a:rPr lang="it-IT" sz="2400" dirty="0" err="1" smtClean="0">
                <a:solidFill>
                  <a:schemeClr val="tx1"/>
                </a:solidFill>
              </a:rPr>
              <a:t>quale…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99592" y="26064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AGGETTIVI E PRONOMI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588224" y="1188041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Aggettivi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660232" y="2867452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Aggettivi  e pronomi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660232" y="558924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Pronomi </a:t>
            </a:r>
            <a:endParaRPr lang="it-IT" sz="3200" b="1" dirty="0">
              <a:solidFill>
                <a:srgbClr val="FF0000"/>
              </a:solidFill>
            </a:endParaRPr>
          </a:p>
        </p:txBody>
      </p:sp>
      <p:cxnSp>
        <p:nvCxnSpPr>
          <p:cNvPr id="15" name="Connettore 2 14"/>
          <p:cNvCxnSpPr>
            <a:stCxn id="11" idx="1"/>
            <a:endCxn id="6" idx="3"/>
          </p:cNvCxnSpPr>
          <p:nvPr/>
        </p:nvCxnSpPr>
        <p:spPr>
          <a:xfrm flipH="1">
            <a:off x="6084168" y="1480429"/>
            <a:ext cx="504056" cy="43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2" idx="1"/>
            <a:endCxn id="7" idx="3"/>
          </p:cNvCxnSpPr>
          <p:nvPr/>
        </p:nvCxnSpPr>
        <p:spPr>
          <a:xfrm flipH="1">
            <a:off x="6084168" y="3652282"/>
            <a:ext cx="576064" cy="287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3" idx="1"/>
            <a:endCxn id="9" idx="3"/>
          </p:cNvCxnSpPr>
          <p:nvPr/>
        </p:nvCxnSpPr>
        <p:spPr>
          <a:xfrm flipH="1" flipV="1">
            <a:off x="6084168" y="5877272"/>
            <a:ext cx="576064" cy="43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4" name="Immagine 13" descr="logo_scrit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4324" y="1"/>
            <a:ext cx="899676" cy="980728"/>
          </a:xfrm>
          <a:prstGeom prst="rect">
            <a:avLst/>
          </a:prstGeom>
        </p:spPr>
      </p:pic>
      <p:sp>
        <p:nvSpPr>
          <p:cNvPr id="16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6248400" y="6309320"/>
            <a:ext cx="2895600" cy="365125"/>
          </a:xfrm>
        </p:spPr>
        <p:txBody>
          <a:bodyPr/>
          <a:lstStyle/>
          <a:p>
            <a:r>
              <a:rPr lang="it-IT" dirty="0" smtClean="0"/>
              <a:t>www.forumlive.net - inviato da Paola </a:t>
            </a:r>
            <a:r>
              <a:rPr lang="it-IT" dirty="0" err="1" smtClean="0"/>
              <a:t>Lerza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1916832"/>
            <a:ext cx="5400600" cy="309634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Possessivi (mio, tuo, </a:t>
            </a:r>
            <a:r>
              <a:rPr lang="it-IT" sz="2400" dirty="0" err="1" smtClean="0">
                <a:solidFill>
                  <a:schemeClr val="tx1"/>
                </a:solidFill>
              </a:rPr>
              <a:t>suo…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Determinativi (questo, </a:t>
            </a:r>
            <a:r>
              <a:rPr lang="it-IT" sz="2400" dirty="0" err="1" smtClean="0">
                <a:solidFill>
                  <a:schemeClr val="tx1"/>
                </a:solidFill>
              </a:rPr>
              <a:t>quello…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Indefiniti (molto, tanto, </a:t>
            </a:r>
            <a:r>
              <a:rPr lang="it-IT" sz="2400" dirty="0" err="1" smtClean="0">
                <a:solidFill>
                  <a:schemeClr val="tx1"/>
                </a:solidFill>
              </a:rPr>
              <a:t>nessuno…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Interrogativi (quale, chi, che cosa)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Numerali (uno, due, primo, </a:t>
            </a:r>
            <a:r>
              <a:rPr lang="it-IT" sz="2400" dirty="0" err="1" smtClean="0">
                <a:solidFill>
                  <a:schemeClr val="tx1"/>
                </a:solidFill>
              </a:rPr>
              <a:t>secondo…</a:t>
            </a:r>
            <a:r>
              <a:rPr lang="it-IT" sz="2400" dirty="0" smtClean="0">
                <a:solidFill>
                  <a:schemeClr val="tx1"/>
                </a:solidFill>
              </a:rPr>
              <a:t>)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660232" y="2867452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Aggettivi  o</a:t>
            </a:r>
          </a:p>
          <a:p>
            <a:r>
              <a:rPr lang="it-IT" sz="3200" b="1" dirty="0" smtClean="0">
                <a:solidFill>
                  <a:srgbClr val="FF0000"/>
                </a:solidFill>
              </a:rPr>
              <a:t>pronomi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755576" y="404664"/>
            <a:ext cx="525658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 quale parcheggio era la mia macchina? Non si trovava in quel silos dove non c’era nessun custode?</a:t>
            </a: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755576" y="5373216"/>
            <a:ext cx="532859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 quale fosse la tua non lo so, ma la mia era in quello dove c’era qualcuno di guardia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588224" y="404664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Se sono accompagnati da un sostantivo sono aggettivi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660232" y="5517232"/>
            <a:ext cx="18722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Se sono da soli sono pronomi</a:t>
            </a:r>
            <a:r>
              <a:rPr lang="it-IT" sz="3200" b="1" dirty="0" smtClean="0">
                <a:solidFill>
                  <a:srgbClr val="FF0000"/>
                </a:solidFill>
              </a:rPr>
              <a:t> </a:t>
            </a:r>
            <a:endParaRPr lang="it-IT" sz="3200" b="1" dirty="0">
              <a:solidFill>
                <a:srgbClr val="FF0000"/>
              </a:solidFill>
            </a:endParaRPr>
          </a:p>
        </p:txBody>
      </p:sp>
      <p:cxnSp>
        <p:nvCxnSpPr>
          <p:cNvPr id="9" name="Connettore 2 8"/>
          <p:cNvCxnSpPr>
            <a:stCxn id="4" idx="3"/>
            <a:endCxn id="6" idx="1"/>
          </p:cNvCxnSpPr>
          <p:nvPr/>
        </p:nvCxnSpPr>
        <p:spPr>
          <a:xfrm>
            <a:off x="6012160" y="980728"/>
            <a:ext cx="576064" cy="24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5" idx="3"/>
            <a:endCxn id="7" idx="1"/>
          </p:cNvCxnSpPr>
          <p:nvPr/>
        </p:nvCxnSpPr>
        <p:spPr>
          <a:xfrm flipV="1">
            <a:off x="6084168" y="5948119"/>
            <a:ext cx="576064" cy="1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2" idx="0"/>
            <a:endCxn id="4" idx="2"/>
          </p:cNvCxnSpPr>
          <p:nvPr/>
        </p:nvCxnSpPr>
        <p:spPr>
          <a:xfrm flipV="1">
            <a:off x="3383868" y="1556792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2" idx="2"/>
            <a:endCxn id="5" idx="0"/>
          </p:cNvCxnSpPr>
          <p:nvPr/>
        </p:nvCxnSpPr>
        <p:spPr>
          <a:xfrm>
            <a:off x="3383868" y="5013176"/>
            <a:ext cx="36004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logo_scrit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4324" y="1"/>
            <a:ext cx="899676" cy="980728"/>
          </a:xfrm>
          <a:prstGeom prst="rect">
            <a:avLst/>
          </a:prstGeom>
        </p:spPr>
      </p:pic>
      <p:sp>
        <p:nvSpPr>
          <p:cNvPr id="15" name="Segnaposto piè di pagina 14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5"/>
          </a:xfrm>
        </p:spPr>
        <p:txBody>
          <a:bodyPr/>
          <a:lstStyle/>
          <a:p>
            <a:r>
              <a:rPr lang="it-IT" dirty="0" smtClean="0"/>
              <a:t>www.forumlive.net - inviato da Paola </a:t>
            </a:r>
            <a:r>
              <a:rPr lang="it-IT" dirty="0" err="1" smtClean="0"/>
              <a:t>Lerza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1124744"/>
            <a:ext cx="187220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CONGIUNZIONE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996952"/>
            <a:ext cx="1872208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AGGETTIVO </a:t>
            </a:r>
          </a:p>
          <a:p>
            <a:r>
              <a:rPr lang="it-IT" dirty="0" smtClean="0"/>
              <a:t>INTERROGATIVO O ESCLAMATIVO</a:t>
            </a:r>
          </a:p>
          <a:p>
            <a:r>
              <a:rPr lang="it-IT" dirty="0" smtClean="0"/>
              <a:t>(</a:t>
            </a:r>
            <a:r>
              <a:rPr lang="it-IT" dirty="0" err="1" smtClean="0"/>
              <a:t>=QUALE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445224"/>
            <a:ext cx="223224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PRONOME RELATIVO</a:t>
            </a: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2483768" y="620688"/>
            <a:ext cx="223224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Introduce in genere una proposizione</a:t>
            </a:r>
            <a:endParaRPr lang="it-IT" sz="2400" b="1" dirty="0"/>
          </a:p>
        </p:txBody>
      </p:sp>
      <p:sp>
        <p:nvSpPr>
          <p:cNvPr id="7" name="Rettangolo arrotondato 6"/>
          <p:cNvSpPr/>
          <p:nvPr/>
        </p:nvSpPr>
        <p:spPr>
          <a:xfrm>
            <a:off x="2843808" y="5085184"/>
            <a:ext cx="165618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 smtClean="0"/>
          </a:p>
          <a:p>
            <a:pPr algn="ctr"/>
            <a:r>
              <a:rPr lang="it-IT" sz="2800" b="1" dirty="0" smtClean="0"/>
              <a:t>Funzione </a:t>
            </a:r>
          </a:p>
          <a:p>
            <a:pPr algn="ctr"/>
            <a:r>
              <a:rPr lang="it-IT" sz="2800" b="1" dirty="0" smtClean="0"/>
              <a:t>logica</a:t>
            </a:r>
          </a:p>
          <a:p>
            <a:pPr algn="ctr"/>
            <a:endParaRPr lang="it-IT" sz="28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364088" y="476672"/>
            <a:ext cx="295232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OGGETTIVA (es. dico che verranno i miei amici)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292080" y="1556792"/>
            <a:ext cx="302433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SOGGETTIVA (es. si dice che Romolo fondò Roma)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699792" y="2852936"/>
            <a:ext cx="583264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INTERROGATIVO (es. che ore sono? Che film vuoi vedere?)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627784" y="3933056"/>
            <a:ext cx="57606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ESCLAMATIVO (es. Che bel vestito! Che cosa carina!)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004048" y="4797152"/>
            <a:ext cx="352839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SOGGETTO (es. Il calciatore che ha segnato è il centravanti)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5004048" y="5949280"/>
            <a:ext cx="36004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COMPL</a:t>
            </a:r>
            <a:r>
              <a:rPr lang="it-IT" b="1" dirty="0" smtClean="0">
                <a:solidFill>
                  <a:srgbClr val="FF0000"/>
                </a:solidFill>
              </a:rPr>
              <a:t>. OGGETTO (es. Il calciatore che vedi è il portiere)</a:t>
            </a:r>
            <a:endParaRPr lang="it-IT" b="1" dirty="0">
              <a:solidFill>
                <a:srgbClr val="FF0000"/>
              </a:solidFill>
            </a:endParaRPr>
          </a:p>
        </p:txBody>
      </p:sp>
      <p:cxnSp>
        <p:nvCxnSpPr>
          <p:cNvPr id="26" name="Connettore 1 25"/>
          <p:cNvCxnSpPr>
            <a:stCxn id="5" idx="1"/>
            <a:endCxn id="2" idx="3"/>
          </p:cNvCxnSpPr>
          <p:nvPr/>
        </p:nvCxnSpPr>
        <p:spPr>
          <a:xfrm flipH="1">
            <a:off x="2195736" y="1304764"/>
            <a:ext cx="288032" cy="46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>
            <a:stCxn id="19" idx="1"/>
            <a:endCxn id="3" idx="3"/>
          </p:cNvCxnSpPr>
          <p:nvPr/>
        </p:nvCxnSpPr>
        <p:spPr>
          <a:xfrm flipH="1">
            <a:off x="2195736" y="3037602"/>
            <a:ext cx="504056" cy="5595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20" idx="1"/>
            <a:endCxn id="3" idx="3"/>
          </p:cNvCxnSpPr>
          <p:nvPr/>
        </p:nvCxnSpPr>
        <p:spPr>
          <a:xfrm flipH="1" flipV="1">
            <a:off x="2195736" y="3597117"/>
            <a:ext cx="432048" cy="5206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5" idx="3"/>
            <a:endCxn id="9" idx="1"/>
          </p:cNvCxnSpPr>
          <p:nvPr/>
        </p:nvCxnSpPr>
        <p:spPr>
          <a:xfrm>
            <a:off x="4716016" y="1304764"/>
            <a:ext cx="576064" cy="5751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>
            <a:stCxn id="5" idx="3"/>
            <a:endCxn id="8" idx="1"/>
          </p:cNvCxnSpPr>
          <p:nvPr/>
        </p:nvCxnSpPr>
        <p:spPr>
          <a:xfrm flipV="1">
            <a:off x="4716016" y="799838"/>
            <a:ext cx="648072" cy="5049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21" idx="1"/>
            <a:endCxn id="7" idx="3"/>
          </p:cNvCxnSpPr>
          <p:nvPr/>
        </p:nvCxnSpPr>
        <p:spPr>
          <a:xfrm flipH="1">
            <a:off x="4499992" y="5120318"/>
            <a:ext cx="504056" cy="5049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4" idx="3"/>
            <a:endCxn id="7" idx="1"/>
          </p:cNvCxnSpPr>
          <p:nvPr/>
        </p:nvCxnSpPr>
        <p:spPr>
          <a:xfrm flipV="1">
            <a:off x="2483768" y="5625244"/>
            <a:ext cx="360040" cy="46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>
            <a:stCxn id="22" idx="1"/>
          </p:cNvCxnSpPr>
          <p:nvPr/>
        </p:nvCxnSpPr>
        <p:spPr>
          <a:xfrm flipH="1" flipV="1">
            <a:off x="4499992" y="5733256"/>
            <a:ext cx="504056" cy="539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sellaDiTesto 55"/>
          <p:cNvSpPr txBox="1"/>
          <p:nvPr/>
        </p:nvSpPr>
        <p:spPr>
          <a:xfrm>
            <a:off x="755576" y="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VALORI   E   FUNZIONI   LOGICHE   DEL   “CHE”</a:t>
            </a:r>
            <a:endParaRPr lang="it-IT" b="1" dirty="0"/>
          </a:p>
        </p:txBody>
      </p:sp>
      <p:pic>
        <p:nvPicPr>
          <p:cNvPr id="23" name="Immagine 22" descr="logo_scrit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4324" y="1"/>
            <a:ext cx="899676" cy="980728"/>
          </a:xfrm>
          <a:prstGeom prst="rect">
            <a:avLst/>
          </a:prstGeom>
        </p:spPr>
      </p:pic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>
          <a:xfrm>
            <a:off x="179512" y="6492875"/>
            <a:ext cx="2895600" cy="365125"/>
          </a:xfrm>
        </p:spPr>
        <p:txBody>
          <a:bodyPr/>
          <a:lstStyle/>
          <a:p>
            <a:r>
              <a:rPr lang="it-IT" dirty="0" smtClean="0"/>
              <a:t>www.forumlive.net - inviato da Paola </a:t>
            </a:r>
            <a:r>
              <a:rPr lang="it-IT" dirty="0" err="1" smtClean="0"/>
              <a:t>Lerza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293</Words>
  <Application>Microsoft Office PowerPoint</Application>
  <PresentationFormat>Presentazione su schermo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Gregorio</dc:creator>
  <cp:lastModifiedBy>Gregorio</cp:lastModifiedBy>
  <cp:revision>11</cp:revision>
  <dcterms:created xsi:type="dcterms:W3CDTF">2013-10-15T14:36:33Z</dcterms:created>
  <dcterms:modified xsi:type="dcterms:W3CDTF">2014-03-05T17:44:13Z</dcterms:modified>
</cp:coreProperties>
</file>