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3" autoAdjust="0"/>
    <p:restoredTop sz="94624" autoAdjust="0"/>
  </p:normalViewPr>
  <p:slideViewPr>
    <p:cSldViewPr>
      <p:cViewPr varScale="1">
        <p:scale>
          <a:sx n="69" d="100"/>
          <a:sy n="69" d="100"/>
        </p:scale>
        <p:origin x="-139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02A8A6-A9E9-464F-B48C-DB4CAEC22375}" type="datetimeFigureOut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FB7AA3-8EFA-4827-853D-2F27191545A3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FB7AA3-8EFA-4827-853D-2F27191545A3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tangolo arrotondato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olo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20" name="Sottotitolo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19" name="Segnaposto data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80FB416-4484-44A6-9822-31BCCB6C6A5B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11" name="Segnaposto numero diapositiva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A3B030A-1D44-428B-A914-DE005F8C9CB6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D9FDD71-BE30-404B-B37D-F3CFD16F6FFF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2428CE5-44BB-4350-948A-B73A01758ABC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ttangolo arrotondato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tangolo arrotondato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82CB123-319F-482A-A88E-FF547D1DF247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7992420-BBF3-4C55-9058-D2FD9B318728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CB1489-A49A-4211-B70B-94C2A8F03DF3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6065018-84E0-4698-B3FB-A17042C0476D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9742FFB-20B8-48FC-9209-35101967F361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028A95-8C12-40CA-B19D-4071A667F129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ttangolo arrotondato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Arrotonda singolo angolo rettangolo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08515B-9AE2-49E2-B957-1C4D976C1AEF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it-IT" smtClean="0"/>
              <a:t>Fare clic sull'icona per inserire un'immagine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tangolo arrotondato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tangolo arrotondato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Segnaposto titolo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4" name="Segnaposto testo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25" name="Segnaposto data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DCC15A0-6784-44E6-ABF8-98A511ED7A50}" type="datetime1">
              <a:rPr lang="it-IT" smtClean="0"/>
              <a:pPr/>
              <a:t>05/03/2014</a:t>
            </a:fld>
            <a:endParaRPr lang="it-IT"/>
          </a:p>
        </p:txBody>
      </p:sp>
      <p:sp>
        <p:nvSpPr>
          <p:cNvPr id="18" name="Segnaposto piè di pagina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r>
              <a:rPr lang="it-IT" smtClean="0"/>
              <a:t>www.forumlive.net - a cura di Paola Lerza</a:t>
            </a: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94986CD-C31E-4D16-AD9D-9EDCCB4FD38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928662" y="285728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LE AVANGUARDIE DEL NOVECENTO</a:t>
            </a:r>
          </a:p>
          <a:p>
            <a:pPr algn="ctr"/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(primi due decenni del secolo)</a:t>
            </a:r>
            <a:endParaRPr lang="it-IT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Rettangolo arrotondato 4"/>
          <p:cNvSpPr/>
          <p:nvPr/>
        </p:nvSpPr>
        <p:spPr>
          <a:xfrm>
            <a:off x="2285984" y="1714488"/>
            <a:ext cx="4572032" cy="36433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3200" dirty="0" smtClean="0">
                <a:solidFill>
                  <a:schemeClr val="tx1">
                    <a:lumMod val="85000"/>
                  </a:schemeClr>
                </a:solidFill>
              </a:rPr>
              <a:t>SENSO </a:t>
            </a:r>
            <a:r>
              <a:rPr lang="it-IT" sz="3200" dirty="0" err="1" smtClean="0">
                <a:solidFill>
                  <a:schemeClr val="tx1">
                    <a:lumMod val="85000"/>
                  </a:schemeClr>
                </a:solidFill>
              </a:rPr>
              <a:t>DI</a:t>
            </a:r>
            <a:r>
              <a:rPr lang="it-IT" sz="3200" dirty="0" smtClean="0">
                <a:solidFill>
                  <a:schemeClr val="tx1">
                    <a:lumMod val="85000"/>
                  </a:schemeClr>
                </a:solidFill>
              </a:rPr>
              <a:t> INADEGUATEZZA DELL’INTELLETTUALE EMARGINATO DALLA SOCIETA’ PRODUTTIVA </a:t>
            </a:r>
            <a:endParaRPr lang="it-IT" sz="3200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714348" y="1214422"/>
            <a:ext cx="1071570" cy="45720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4000" dirty="0"/>
              <a:t>C</a:t>
            </a:r>
            <a:r>
              <a:rPr lang="it-IT" sz="4000" dirty="0" smtClean="0"/>
              <a:t>repuscolarismo</a:t>
            </a:r>
            <a:endParaRPr lang="it-IT" sz="4000" dirty="0"/>
          </a:p>
        </p:txBody>
      </p:sp>
      <p:sp>
        <p:nvSpPr>
          <p:cNvPr id="7" name="Rettangolo 6"/>
          <p:cNvSpPr/>
          <p:nvPr/>
        </p:nvSpPr>
        <p:spPr>
          <a:xfrm>
            <a:off x="7429520" y="1214422"/>
            <a:ext cx="1071570" cy="457203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4000" dirty="0" smtClean="0"/>
              <a:t>Futurismo</a:t>
            </a:r>
            <a:endParaRPr lang="it-IT" sz="4000" dirty="0"/>
          </a:p>
        </p:txBody>
      </p:sp>
      <p:cxnSp>
        <p:nvCxnSpPr>
          <p:cNvPr id="9" name="Connettore 2 8"/>
          <p:cNvCxnSpPr>
            <a:stCxn id="5" idx="3"/>
            <a:endCxn id="7" idx="1"/>
          </p:cNvCxnSpPr>
          <p:nvPr/>
        </p:nvCxnSpPr>
        <p:spPr>
          <a:xfrm flipV="1">
            <a:off x="6858016" y="3500438"/>
            <a:ext cx="571504" cy="3571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ttore 2 11"/>
          <p:cNvCxnSpPr>
            <a:stCxn id="5" idx="1"/>
            <a:endCxn id="6" idx="3"/>
          </p:cNvCxnSpPr>
          <p:nvPr/>
        </p:nvCxnSpPr>
        <p:spPr>
          <a:xfrm rot="10800000">
            <a:off x="1785918" y="3500439"/>
            <a:ext cx="500066" cy="35719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5357818" y="6111875"/>
            <a:ext cx="2990510" cy="365125"/>
          </a:xfrm>
        </p:spPr>
        <p:txBody>
          <a:bodyPr/>
          <a:lstStyle/>
          <a:p>
            <a:r>
              <a:rPr lang="it-IT" smtClean="0"/>
              <a:t>www.forumlive.net - a cura di Paola Lerza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928662" y="285728"/>
            <a:ext cx="735811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LE AVANGUARDIE DEL NOVECENTO</a:t>
            </a:r>
          </a:p>
          <a:p>
            <a:pPr algn="ctr"/>
            <a:r>
              <a:rPr lang="it-IT" sz="2800" dirty="0" smtClean="0">
                <a:solidFill>
                  <a:schemeClr val="accent3">
                    <a:lumMod val="75000"/>
                  </a:schemeClr>
                </a:solidFill>
              </a:rPr>
              <a:t>(primi due decenni del secolo)</a:t>
            </a:r>
            <a:endParaRPr lang="it-IT" sz="28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Rettangolo 2"/>
          <p:cNvSpPr/>
          <p:nvPr/>
        </p:nvSpPr>
        <p:spPr>
          <a:xfrm rot="5400000">
            <a:off x="1714480" y="214290"/>
            <a:ext cx="642942" cy="292895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2800" dirty="0"/>
              <a:t>C</a:t>
            </a:r>
            <a:r>
              <a:rPr lang="it-IT" sz="2800" dirty="0" smtClean="0"/>
              <a:t>repuscolarismo</a:t>
            </a:r>
            <a:endParaRPr lang="it-IT" sz="2800" dirty="0"/>
          </a:p>
        </p:txBody>
      </p:sp>
      <p:sp>
        <p:nvSpPr>
          <p:cNvPr id="4" name="Rettangolo 3"/>
          <p:cNvSpPr/>
          <p:nvPr/>
        </p:nvSpPr>
        <p:spPr>
          <a:xfrm rot="5400000">
            <a:off x="6500826" y="214290"/>
            <a:ext cx="642942" cy="292895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it-IT" sz="2800" dirty="0" smtClean="0"/>
              <a:t>Futurismo</a:t>
            </a:r>
            <a:endParaRPr lang="it-IT" sz="2800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571472" y="2357430"/>
            <a:ext cx="2928958" cy="369331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Ripiegamento interiore</a:t>
            </a:r>
          </a:p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Dimensione privata e atteggiamento dimesso</a:t>
            </a:r>
          </a:p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R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ifiuto del progresso</a:t>
            </a:r>
          </a:p>
          <a:p>
            <a:pPr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Dichiarazione di debolezza</a:t>
            </a:r>
          </a:p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Poesia “prosaica” con recupero di forme ricercate, demonizzazione del poeta-vate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5357818" y="2357430"/>
            <a:ext cx="2928958" cy="3693319"/>
          </a:xfrm>
          <a:prstGeom prst="rect">
            <a:avLst/>
          </a:prstGeom>
          <a:noFill/>
          <a:ln>
            <a:solidFill>
              <a:schemeClr val="accent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Ostentazione esteriore</a:t>
            </a:r>
          </a:p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Manifestazioni pubbliche e atteggiamento provocatorio</a:t>
            </a:r>
          </a:p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Esaltazione del progresso</a:t>
            </a:r>
          </a:p>
          <a:p>
            <a:pPr>
              <a:buFont typeface="Arial" pitchFamily="34" charset="0"/>
              <a:buChar char="•"/>
            </a:pP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Dichiarazione di forza</a:t>
            </a:r>
          </a:p>
          <a:p>
            <a:endParaRPr lang="it-IT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 “</a:t>
            </a:r>
            <a:r>
              <a:rPr lang="it-IT" dirty="0" err="1" smtClean="0">
                <a:solidFill>
                  <a:schemeClr val="accent1">
                    <a:lumMod val="75000"/>
                  </a:schemeClr>
                </a:solidFill>
              </a:rPr>
              <a:t>Paroliberismo</a:t>
            </a:r>
            <a:r>
              <a:rPr lang="it-IT" dirty="0" smtClean="0">
                <a:solidFill>
                  <a:schemeClr val="accent1">
                    <a:lumMod val="75000"/>
                  </a:schemeClr>
                </a:solidFill>
              </a:rPr>
              <a:t>” e destrutturazione della lingua, introduzione della grafica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cxnSp>
        <p:nvCxnSpPr>
          <p:cNvPr id="8" name="Connettore 2 7"/>
          <p:cNvCxnSpPr>
            <a:stCxn id="3" idx="3"/>
            <a:endCxn id="5" idx="0"/>
          </p:cNvCxnSpPr>
          <p:nvPr/>
        </p:nvCxnSpPr>
        <p:spPr>
          <a:xfrm rot="5400000">
            <a:off x="1857356" y="2178835"/>
            <a:ext cx="35719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2 8"/>
          <p:cNvCxnSpPr/>
          <p:nvPr/>
        </p:nvCxnSpPr>
        <p:spPr>
          <a:xfrm rot="5400000">
            <a:off x="6680215" y="2178041"/>
            <a:ext cx="357190" cy="1588"/>
          </a:xfrm>
          <a:prstGeom prst="straightConnector1">
            <a:avLst/>
          </a:prstGeom>
          <a:ln w="571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egnaposto piè di pagina 9"/>
          <p:cNvSpPr>
            <a:spLocks noGrp="1"/>
          </p:cNvSpPr>
          <p:nvPr>
            <p:ph type="ftr" sz="quarter" idx="11"/>
          </p:nvPr>
        </p:nvSpPr>
        <p:spPr>
          <a:xfrm>
            <a:off x="5500694" y="6111875"/>
            <a:ext cx="2847634" cy="365125"/>
          </a:xfrm>
        </p:spPr>
        <p:txBody>
          <a:bodyPr/>
          <a:lstStyle/>
          <a:p>
            <a:r>
              <a:rPr lang="it-IT" smtClean="0"/>
              <a:t>www.forumlive.net - a cura di Paola Lerza</a:t>
            </a:r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tro">
  <a:themeElements>
    <a:clrScheme name="Mi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ffice 2">
      <a:majorFont>
        <a:latin typeface="Calibri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mbria"/>
        <a:ea typeface=""/>
        <a:cs typeface=""/>
        <a:font script="Jpan" typeface="HG明朝B"/>
        <a:font script="Hang" typeface="맑은 고딕"/>
        <a:font script="Hans" typeface="黑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</TotalTime>
  <Words>110</Words>
  <Application>Microsoft Office PowerPoint</Application>
  <PresentationFormat>Presentazione su schermo (4:3)</PresentationFormat>
  <Paragraphs>30</Paragraphs>
  <Slides>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3" baseType="lpstr">
      <vt:lpstr>Astro</vt:lpstr>
      <vt:lpstr>Diapositiva 1</vt:lpstr>
      <vt:lpstr>Diapositiva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paola</dc:creator>
  <cp:lastModifiedBy>Gregorio</cp:lastModifiedBy>
  <cp:revision>3</cp:revision>
  <dcterms:created xsi:type="dcterms:W3CDTF">2012-03-14T17:34:24Z</dcterms:created>
  <dcterms:modified xsi:type="dcterms:W3CDTF">2014-03-05T17:44:28Z</dcterms:modified>
</cp:coreProperties>
</file>