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E986BD-9B85-42A1-88A5-5BE465F084BC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2B004A-7F68-49B5-B9C8-4264146FD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23528" y="1340768"/>
            <a:ext cx="1512168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 Repubblica </a:t>
            </a:r>
            <a:r>
              <a:rPr lang="it-IT" dirty="0" err="1" smtClean="0">
                <a:solidFill>
                  <a:schemeClr val="tx1"/>
                </a:solidFill>
              </a:rPr>
              <a:t>fiornetina</a:t>
            </a:r>
            <a:r>
              <a:rPr lang="it-IT" dirty="0" smtClean="0">
                <a:solidFill>
                  <a:schemeClr val="tx1"/>
                </a:solidFill>
              </a:rPr>
              <a:t> (COMUNE)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835696" y="1340768"/>
            <a:ext cx="2376264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Signoria MEDICI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Cosimo I 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Lorenzo il Magnifico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211960" y="1340768"/>
            <a:ext cx="1584176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II repubblica fiorentina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(Savonarola)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796136" y="1340768"/>
            <a:ext cx="2016224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Signoria MEDICI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Giuliano e Lorenzo II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812360" y="1340768"/>
            <a:ext cx="1152128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Breve repubblica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323528" y="2852936"/>
            <a:ext cx="882047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1475656" y="908720"/>
            <a:ext cx="7920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1433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3851920" y="908720"/>
            <a:ext cx="7920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1492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5436096" y="908720"/>
            <a:ext cx="7920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1512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7452320" y="908720"/>
            <a:ext cx="7920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1527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2627784" y="5805264"/>
            <a:ext cx="792088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1469</a:t>
            </a: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987824" y="2924944"/>
            <a:ext cx="2808312" cy="2736304"/>
          </a:xfrm>
          <a:prstGeom prst="rect">
            <a:avLst/>
          </a:prstGeom>
          <a:solidFill>
            <a:srgbClr val="FAD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Segretario della </a:t>
            </a:r>
            <a:r>
              <a:rPr lang="it-IT" dirty="0" err="1" smtClean="0">
                <a:solidFill>
                  <a:schemeClr val="tx1"/>
                </a:solidFill>
              </a:rPr>
              <a:t>II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Repubblica fiorentina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Ambascerie in Italia 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e all’estero (Francia, Germania)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Compone relazioni su missioni politiche, brevi scritti, lettere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5796136" y="2924944"/>
            <a:ext cx="2016224" cy="27363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Otium</a:t>
            </a:r>
            <a:r>
              <a:rPr lang="it-IT" dirty="0" smtClean="0">
                <a:solidFill>
                  <a:schemeClr val="tx1"/>
                </a:solidFill>
              </a:rPr>
              <a:t> letterario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7452320" y="5805264"/>
            <a:ext cx="792088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1527</a:t>
            </a: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Pergamena 2 27"/>
          <p:cNvSpPr/>
          <p:nvPr/>
        </p:nvSpPr>
        <p:spPr>
          <a:xfrm>
            <a:off x="1187624" y="260648"/>
            <a:ext cx="7056784" cy="432048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   T   O   R   I   A      D   I      F   I   R   E   N   Z   E   </a:t>
            </a:r>
            <a:endParaRPr lang="it-IT" b="1" dirty="0"/>
          </a:p>
        </p:txBody>
      </p:sp>
      <p:sp>
        <p:nvSpPr>
          <p:cNvPr id="29" name="Pergamena 2 28"/>
          <p:cNvSpPr/>
          <p:nvPr/>
        </p:nvSpPr>
        <p:spPr>
          <a:xfrm>
            <a:off x="2123728" y="6237312"/>
            <a:ext cx="6192688" cy="432048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  I  T  A    D  I    M  A  C  H  I  A  V  E  L  </a:t>
            </a:r>
            <a:r>
              <a:rPr lang="it-IT" b="1" dirty="0" err="1" smtClean="0"/>
              <a:t>L</a:t>
            </a:r>
            <a:r>
              <a:rPr lang="it-IT" b="1" dirty="0" smtClean="0"/>
              <a:t>  I</a:t>
            </a:r>
            <a:endParaRPr lang="it-IT" b="1" dirty="0"/>
          </a:p>
        </p:txBody>
      </p:sp>
      <p:sp>
        <p:nvSpPr>
          <p:cNvPr id="30" name="Rettangolo arrotondato 29"/>
          <p:cNvSpPr/>
          <p:nvPr/>
        </p:nvSpPr>
        <p:spPr>
          <a:xfrm rot="16200000">
            <a:off x="5112060" y="4689140"/>
            <a:ext cx="1440160" cy="36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Principe</a:t>
            </a:r>
            <a:endParaRPr lang="it-IT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5940152" y="2996952"/>
            <a:ext cx="1728192" cy="100811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Discorsi sopra la prima deca di Tito Livio</a:t>
            </a:r>
            <a:endParaRPr lang="it-IT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6156176" y="4437112"/>
            <a:ext cx="1584176" cy="36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Mandragola</a:t>
            </a:r>
            <a:endParaRPr lang="it-IT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3" name="Rettangolo arrotondato 32"/>
          <p:cNvSpPr/>
          <p:nvPr/>
        </p:nvSpPr>
        <p:spPr>
          <a:xfrm>
            <a:off x="6084168" y="4941168"/>
            <a:ext cx="1584176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Arte della</a:t>
            </a:r>
          </a:p>
          <a:p>
            <a:pPr algn="ctr"/>
            <a:r>
              <a:rPr lang="it-IT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guerra</a:t>
            </a:r>
            <a:endParaRPr lang="it-IT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34" name="Immagine 33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112850"/>
            <a:ext cx="683567" cy="745150"/>
          </a:xfrm>
          <a:prstGeom prst="rect">
            <a:avLst/>
          </a:prstGeom>
        </p:spPr>
      </p:pic>
      <p:sp>
        <p:nvSpPr>
          <p:cNvPr id="35" name="Arrotonda angolo diagonale rettangolo 34"/>
          <p:cNvSpPr/>
          <p:nvPr/>
        </p:nvSpPr>
        <p:spPr>
          <a:xfrm rot="16200000">
            <a:off x="-216532" y="5265204"/>
            <a:ext cx="1152128" cy="36004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P. </a:t>
            </a:r>
            <a:r>
              <a:rPr lang="it-IT" dirty="0" err="1" smtClean="0"/>
              <a:t>Lerza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</TotalTime>
  <Words>109</Words>
  <Application>Microsoft Office PowerPoint</Application>
  <PresentationFormat>Presentazione su schermo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Satellite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Gregorio</dc:creator>
  <cp:lastModifiedBy>Gregorio</cp:lastModifiedBy>
  <cp:revision>10</cp:revision>
  <dcterms:created xsi:type="dcterms:W3CDTF">2013-09-18T16:31:21Z</dcterms:created>
  <dcterms:modified xsi:type="dcterms:W3CDTF">2014-03-05T17:44:38Z</dcterms:modified>
</cp:coreProperties>
</file>