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1A755-B159-4617-BA44-E3BE000703B4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F17E-4C0B-4357-B664-9A1AF40912A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orumlive.ne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live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536" y="620688"/>
          <a:ext cx="8352928" cy="5943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 smtClean="0"/>
                        <a:t>Li</a:t>
                      </a:r>
                      <a:endParaRPr lang="it-IT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Pronome</a:t>
                      </a:r>
                      <a:r>
                        <a:rPr lang="it-IT" b="0" baseline="0" dirty="0" smtClean="0"/>
                        <a:t> (loro)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 smtClean="0"/>
                        <a:t>Lì</a:t>
                      </a:r>
                      <a:endParaRPr lang="it-IT" sz="20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Avverbio luogo</a:t>
                      </a:r>
                      <a:endParaRPr lang="it-IT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La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Pronome (</a:t>
                      </a:r>
                      <a:r>
                        <a:rPr lang="it-IT" dirty="0" err="1" smtClean="0"/>
                        <a:t>=lei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Là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Avverbio luogo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Pronome rifl. o imp.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Sì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Affermazione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Preposizione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Dà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Verbo dare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Preposizione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Dì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Il giorno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Ne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Pronome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Né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Negazione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Congiunzione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È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Verbo essere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Congiunz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Ipotet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Sé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Pronome riflessivo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Pronome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Tè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Bevanda (</a:t>
                      </a:r>
                      <a:r>
                        <a:rPr lang="it-IT" dirty="0" err="1" smtClean="0"/>
                        <a:t>ingl</a:t>
                      </a:r>
                      <a:r>
                        <a:rPr lang="it-IT" dirty="0" smtClean="0"/>
                        <a:t>. </a:t>
                      </a:r>
                      <a:r>
                        <a:rPr lang="it-IT" smtClean="0"/>
                        <a:t>Tea)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Mai accentati</a:t>
                      </a:r>
                      <a:endParaRPr lang="it-IT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Sempre accentati</a:t>
                      </a:r>
                      <a:endParaRPr lang="it-IT" sz="20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Va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Mi, 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Può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No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Più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Fu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Ci, 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Giù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Sta, sto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Vi, 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Già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Qui, qua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Il, lo, la, gli, le</a:t>
                      </a:r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hlinkClick r:id="rId2"/>
                        </a:rPr>
                        <a:t>www.forumlive.net</a:t>
                      </a:r>
                      <a:r>
                        <a:rPr lang="it-IT" sz="1100" dirty="0" smtClean="0"/>
                        <a:t> – inviato da Paola </a:t>
                      </a:r>
                      <a:r>
                        <a:rPr lang="it-IT" sz="1100" smtClean="0"/>
                        <a:t>Lerza</a:t>
                      </a:r>
                      <a:endParaRPr lang="it-IT" sz="11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67544" y="4462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2">
                    <a:lumMod val="10000"/>
                  </a:schemeClr>
                </a:solidFill>
              </a:rPr>
              <a:t>L’ACCENTO NEI MONOSILLABI ITALIANI</a:t>
            </a:r>
            <a:endParaRPr lang="it-IT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Immagine 3" descr="logo_scrit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5157192"/>
            <a:ext cx="973000" cy="1060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115616" y="908720"/>
          <a:ext cx="6696744" cy="419022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19434"/>
                <a:gridCol w="2081421"/>
                <a:gridCol w="2895889"/>
              </a:tblGrid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 smtClean="0"/>
                        <a:t>Po’</a:t>
                      </a:r>
                      <a:endParaRPr lang="it-IT" sz="20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/>
                        <a:t>Po(</a:t>
                      </a:r>
                      <a:r>
                        <a:rPr lang="it-IT" b="0" dirty="0" err="1" smtClean="0"/>
                        <a:t>co</a:t>
                      </a:r>
                      <a:r>
                        <a:rPr lang="it-IT" b="0" dirty="0" smtClean="0"/>
                        <a:t>)</a:t>
                      </a:r>
                      <a:endParaRPr lang="it-IT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/>
                        <a:t>Avverbio quantità</a:t>
                      </a:r>
                      <a:endParaRPr lang="it-IT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Sta’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Sta(i)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Imperativo verbo STARE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Da’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Da(i)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Imperativo verbo DARE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Di’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Di(ci)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Imperativo verbo DIRE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Fa(i)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Imperativo verbo FARE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L’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L(o), L(a)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Articolo determinativo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Un’</a:t>
                      </a:r>
                      <a:endParaRPr lang="it-IT" sz="2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Un(a)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Articolo indeterminativo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femminile</a:t>
                      </a: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172703">
                <a:tc gridSpan="3"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Occorre l’apostrofo se il monosillabo è la risultanza di un’elisione, cioè di una caduta</a:t>
                      </a:r>
                      <a:r>
                        <a:rPr lang="it-IT" sz="2000" b="1" baseline="0" dirty="0" smtClean="0"/>
                        <a:t> di lettera o sillaba alla fine della parola</a:t>
                      </a:r>
                      <a:endParaRPr lang="it-IT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467544" y="4462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2">
                    <a:lumMod val="10000"/>
                  </a:schemeClr>
                </a:solidFill>
              </a:rPr>
              <a:t>MONOSILLABI APOSTROFATI</a:t>
            </a:r>
            <a:endParaRPr lang="it-IT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Immagine 3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5589240"/>
            <a:ext cx="973000" cy="1060658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283968" y="5949280"/>
            <a:ext cx="35101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100" dirty="0" smtClean="0">
                <a:hlinkClick r:id="rId3"/>
              </a:rPr>
              <a:t>www.forumlive.net</a:t>
            </a:r>
            <a:r>
              <a:rPr lang="it-IT" sz="1100" dirty="0" smtClean="0"/>
              <a:t> – inviato da Paola </a:t>
            </a:r>
            <a:r>
              <a:rPr lang="it-IT" sz="1100" dirty="0" err="1" smtClean="0"/>
              <a:t>Lerza</a:t>
            </a:r>
            <a:endParaRPr lang="it-IT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187</Words>
  <Application>Microsoft Office PowerPoint</Application>
  <PresentationFormat>Presentazione su schermo 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Gregorio</dc:creator>
  <cp:lastModifiedBy>Gregorio</cp:lastModifiedBy>
  <cp:revision>6</cp:revision>
  <dcterms:created xsi:type="dcterms:W3CDTF">2013-10-28T20:10:27Z</dcterms:created>
  <dcterms:modified xsi:type="dcterms:W3CDTF">2014-03-05T17:44:59Z</dcterms:modified>
</cp:coreProperties>
</file>